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A9894-A340-45AA-853E-D5A62F87663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4BC14-F51D-4156-99EE-37A0BB031E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</a:t>
            </a:r>
            <a:r>
              <a:rPr lang="en-US" dirty="0" smtClean="0"/>
              <a:t>LAOCRC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the DOW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Decision Making and Organizational</a:t>
            </a:r>
          </a:p>
          <a:p>
            <a:r>
              <a:rPr lang="en-US" dirty="0" smtClean="0"/>
              <a:t>Effectiveness Workgroup </a:t>
            </a:r>
            <a:endParaRPr lang="en-US" dirty="0"/>
          </a:p>
        </p:txBody>
      </p:sp>
      <p:pic>
        <p:nvPicPr>
          <p:cNvPr id="4" name="Picture 3" descr="File:Dhow (PSF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48200"/>
            <a:ext cx="4267200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Formal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Workgroup develops recommendations</a:t>
            </a:r>
          </a:p>
          <a:p>
            <a:r>
              <a:rPr lang="en-US" dirty="0" smtClean="0"/>
              <a:t>Input from SPC and Consortium (CTE deans) </a:t>
            </a:r>
          </a:p>
          <a:p>
            <a:r>
              <a:rPr lang="en-US" dirty="0" smtClean="0"/>
              <a:t>Workgroup </a:t>
            </a:r>
            <a:r>
              <a:rPr lang="en-US" dirty="0" smtClean="0"/>
              <a:t>revises recommendations</a:t>
            </a:r>
            <a:endParaRPr lang="en-US" dirty="0" smtClean="0"/>
          </a:p>
          <a:p>
            <a:r>
              <a:rPr lang="en-US" dirty="0" smtClean="0"/>
              <a:t>Approval by SPC and Consortium (CTE Deans) </a:t>
            </a:r>
          </a:p>
          <a:p>
            <a:r>
              <a:rPr lang="en-US" dirty="0" smtClean="0"/>
              <a:t>In rare circumstances college CEOs</a:t>
            </a:r>
          </a:p>
          <a:p>
            <a:pPr lvl="1"/>
            <a:r>
              <a:rPr lang="en-US" dirty="0" smtClean="0"/>
              <a:t>High profile issue</a:t>
            </a:r>
          </a:p>
          <a:p>
            <a:pPr lvl="1"/>
            <a:r>
              <a:rPr lang="en-US" dirty="0" smtClean="0"/>
              <a:t>No resolution at lower levels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Conference calls and online may be used</a:t>
            </a:r>
          </a:p>
          <a:p>
            <a:r>
              <a:rPr lang="en-US" dirty="0" smtClean="0"/>
              <a:t>Quorum of 50% to make any decisions</a:t>
            </a:r>
          </a:p>
          <a:p>
            <a:r>
              <a:rPr lang="en-US" dirty="0" smtClean="0"/>
              <a:t>Majority of those voting </a:t>
            </a:r>
            <a:r>
              <a:rPr lang="en-US" dirty="0" smtClean="0"/>
              <a:t>vote yes </a:t>
            </a:r>
            <a:r>
              <a:rPr lang="en-US" dirty="0" smtClean="0"/>
              <a:t>for approval</a:t>
            </a:r>
          </a:p>
          <a:p>
            <a:r>
              <a:rPr lang="en-US" dirty="0" smtClean="0"/>
              <a:t>CEOs are asked to vote if:</a:t>
            </a:r>
          </a:p>
          <a:p>
            <a:pPr lvl="1"/>
            <a:r>
              <a:rPr lang="en-US" dirty="0" smtClean="0"/>
              <a:t>CEO co-hairs of SPC agree to do it </a:t>
            </a:r>
            <a:r>
              <a:rPr lang="en-US" u="sng" dirty="0" smtClean="0"/>
              <a:t>or</a:t>
            </a:r>
          </a:p>
          <a:p>
            <a:pPr lvl="1"/>
            <a:r>
              <a:rPr lang="en-US" dirty="0" smtClean="0"/>
              <a:t>40% of CEOs request it </a:t>
            </a:r>
          </a:p>
          <a:p>
            <a:r>
              <a:rPr lang="en-US" dirty="0" smtClean="0"/>
              <a:t>The members of any of the three decision making bodies may call for a vote if 40% request it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proposed organizational structure provide a workable </a:t>
            </a:r>
            <a:r>
              <a:rPr lang="en-US" u="sng" dirty="0" smtClean="0"/>
              <a:t>balance</a:t>
            </a:r>
            <a:r>
              <a:rPr lang="en-US" dirty="0" smtClean="0"/>
              <a:t> of county level </a:t>
            </a:r>
            <a:r>
              <a:rPr lang="en-US" u="sng" dirty="0" smtClean="0"/>
              <a:t>autonom</a:t>
            </a:r>
            <a:r>
              <a:rPr lang="en-US" dirty="0" smtClean="0"/>
              <a:t>y and regional </a:t>
            </a:r>
            <a:r>
              <a:rPr lang="en-US" u="sng" dirty="0" smtClean="0"/>
              <a:t>collaboration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Does the formal decision making process provide adequate </a:t>
            </a:r>
            <a:r>
              <a:rPr lang="en-US" u="sng" dirty="0" smtClean="0"/>
              <a:t>opportunity for input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What should be the </a:t>
            </a:r>
            <a:r>
              <a:rPr lang="en-US" u="sng" dirty="0" smtClean="0"/>
              <a:t>representation on the SPC</a:t>
            </a:r>
            <a:r>
              <a:rPr lang="en-US" dirty="0" smtClean="0"/>
              <a:t>? When does it get too big and cumbersome to be effective?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Strategic Planning Committee forms the DOW</a:t>
            </a:r>
          </a:p>
          <a:p>
            <a:r>
              <a:rPr lang="en-US" dirty="0" smtClean="0"/>
              <a:t>Membership of DOW </a:t>
            </a:r>
          </a:p>
          <a:p>
            <a:r>
              <a:rPr lang="en-US" dirty="0" smtClean="0"/>
              <a:t>Since September four meetings and two conference calls</a:t>
            </a:r>
          </a:p>
          <a:p>
            <a:r>
              <a:rPr lang="en-US" dirty="0" smtClean="0"/>
              <a:t>One on one interviews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responses that address</a:t>
            </a:r>
          </a:p>
          <a:p>
            <a:pPr lvl="1"/>
            <a:r>
              <a:rPr lang="en-US" dirty="0" smtClean="0"/>
              <a:t>1. Should the Consortium continue as a double region (LA and Orange) or separate into two separate regions? </a:t>
            </a:r>
          </a:p>
          <a:p>
            <a:pPr lvl="1"/>
            <a:r>
              <a:rPr lang="en-US" dirty="0" smtClean="0"/>
              <a:t>2. Develop a regional decision making process in order to carry out regional responsibilities.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for reviewing recommendations:</a:t>
            </a:r>
          </a:p>
          <a:p>
            <a:pPr lvl="1"/>
            <a:r>
              <a:rPr lang="en-US" dirty="0" smtClean="0"/>
              <a:t>March:  Recommendations to SPC and full Consortium for input</a:t>
            </a:r>
          </a:p>
          <a:p>
            <a:pPr lvl="1"/>
            <a:r>
              <a:rPr lang="en-US" dirty="0" smtClean="0"/>
              <a:t>April: DOW meets to rework the recommendations</a:t>
            </a:r>
          </a:p>
          <a:p>
            <a:pPr lvl="1"/>
            <a:r>
              <a:rPr lang="en-US" dirty="0" smtClean="0"/>
              <a:t>May Consortium voting members approve</a:t>
            </a:r>
          </a:p>
          <a:p>
            <a:pPr lvl="1"/>
            <a:r>
              <a:rPr lang="en-US" dirty="0" smtClean="0"/>
              <a:t>June SPC approves</a:t>
            </a:r>
          </a:p>
          <a:p>
            <a:r>
              <a:rPr lang="en-US" dirty="0" smtClean="0"/>
              <a:t>Outcome today:  Discussion and input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areas of recommendation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Make up of Strategic Planning Committee</a:t>
            </a:r>
          </a:p>
          <a:p>
            <a:r>
              <a:rPr lang="en-US" dirty="0" smtClean="0"/>
              <a:t>Decision making processes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three options</a:t>
            </a:r>
          </a:p>
          <a:p>
            <a:pPr lvl="1"/>
            <a:r>
              <a:rPr lang="en-US" dirty="0" smtClean="0"/>
              <a:t>Current with tweaks</a:t>
            </a:r>
          </a:p>
          <a:p>
            <a:pPr lvl="1"/>
            <a:r>
              <a:rPr lang="en-US" dirty="0" smtClean="0"/>
              <a:t>Complete separation</a:t>
            </a:r>
          </a:p>
          <a:p>
            <a:pPr lvl="1"/>
            <a:r>
              <a:rPr lang="en-US" dirty="0" smtClean="0"/>
              <a:t>A hybrid: Remain together but a degree of autonomy on the county level </a:t>
            </a:r>
          </a:p>
          <a:p>
            <a:r>
              <a:rPr lang="en-US" dirty="0" smtClean="0"/>
              <a:t>Recommending the third: hybrid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LAOCRC 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staff and funding for each county</a:t>
            </a:r>
          </a:p>
          <a:p>
            <a:r>
              <a:rPr lang="en-US" dirty="0" smtClean="0"/>
              <a:t>Delineation of where things happen</a:t>
            </a:r>
          </a:p>
          <a:p>
            <a:pPr lvl="1"/>
            <a:r>
              <a:rPr lang="en-US" dirty="0" smtClean="0"/>
              <a:t>County level (example: </a:t>
            </a:r>
            <a:r>
              <a:rPr lang="en-US" dirty="0" err="1" smtClean="0"/>
              <a:t>Coordintion</a:t>
            </a:r>
            <a:r>
              <a:rPr lang="en-US" dirty="0" smtClean="0"/>
              <a:t> with Workforce </a:t>
            </a:r>
            <a:r>
              <a:rPr lang="en-US" dirty="0" smtClean="0"/>
              <a:t>Boards)</a:t>
            </a:r>
            <a:endParaRPr lang="en-US" dirty="0" smtClean="0"/>
          </a:p>
          <a:p>
            <a:pPr lvl="1"/>
            <a:r>
              <a:rPr lang="en-US" dirty="0" smtClean="0"/>
              <a:t>Consortium wide level (website)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SPC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categories of representation</a:t>
            </a:r>
          </a:p>
          <a:p>
            <a:pPr lvl="1"/>
            <a:r>
              <a:rPr lang="en-US" dirty="0" smtClean="0"/>
              <a:t>One member from each county</a:t>
            </a:r>
          </a:p>
          <a:p>
            <a:r>
              <a:rPr lang="en-US" dirty="0" smtClean="0"/>
              <a:t>Possible additions</a:t>
            </a:r>
          </a:p>
          <a:p>
            <a:pPr lvl="1"/>
            <a:r>
              <a:rPr lang="en-US" dirty="0" smtClean="0"/>
              <a:t>Student Service Officers</a:t>
            </a:r>
          </a:p>
          <a:p>
            <a:pPr lvl="1"/>
            <a:r>
              <a:rPr lang="en-US" dirty="0" smtClean="0"/>
              <a:t>Technical assistance providers</a:t>
            </a:r>
          </a:p>
          <a:p>
            <a:pPr lvl="1"/>
            <a:r>
              <a:rPr lang="en-US" dirty="0" smtClean="0"/>
              <a:t>CDE reps</a:t>
            </a:r>
          </a:p>
          <a:p>
            <a:pPr lvl="1"/>
            <a:r>
              <a:rPr lang="en-US" dirty="0" smtClean="0"/>
              <a:t>Pathway programs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Goal is building consensus</a:t>
            </a:r>
          </a:p>
          <a:p>
            <a:r>
              <a:rPr lang="en-US" dirty="0" smtClean="0"/>
              <a:t>Operational decisions by </a:t>
            </a:r>
            <a:r>
              <a:rPr lang="en-US" dirty="0" smtClean="0"/>
              <a:t>RC chair(s) </a:t>
            </a:r>
            <a:r>
              <a:rPr lang="en-US" dirty="0" smtClean="0"/>
              <a:t>in consultation with CEO co-chairs </a:t>
            </a:r>
          </a:p>
          <a:p>
            <a:r>
              <a:rPr lang="en-US" dirty="0" smtClean="0"/>
              <a:t>Three decision making bodies</a:t>
            </a:r>
          </a:p>
          <a:p>
            <a:pPr lvl="1"/>
            <a:r>
              <a:rPr lang="en-US" dirty="0" smtClean="0"/>
              <a:t>College designated voting members (dean level) </a:t>
            </a:r>
          </a:p>
          <a:p>
            <a:pPr lvl="1"/>
            <a:r>
              <a:rPr lang="en-US" dirty="0" smtClean="0"/>
              <a:t>SPC (internal and external partners)</a:t>
            </a:r>
            <a:endParaRPr lang="en-US" dirty="0" smtClean="0"/>
          </a:p>
          <a:p>
            <a:pPr lvl="1"/>
            <a:r>
              <a:rPr lang="en-US" dirty="0" smtClean="0"/>
              <a:t>The college CEOs</a:t>
            </a:r>
          </a:p>
          <a:p>
            <a:r>
              <a:rPr lang="en-US" dirty="0" smtClean="0"/>
              <a:t>Have decisions made at level that is the most prepared to make them (program approval)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431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Recommendations for LAOCRC from the DOW </vt:lpstr>
      <vt:lpstr>The DOW </vt:lpstr>
      <vt:lpstr>The Charge</vt:lpstr>
      <vt:lpstr>Path to consensus</vt:lpstr>
      <vt:lpstr>Three areas of recommendation </vt:lpstr>
      <vt:lpstr> Organization </vt:lpstr>
      <vt:lpstr>LAOCRC HYBRID</vt:lpstr>
      <vt:lpstr>Composition of SPC </vt:lpstr>
      <vt:lpstr>Decision Making </vt:lpstr>
      <vt:lpstr> Formal process</vt:lpstr>
      <vt:lpstr>Guidelines </vt:lpstr>
      <vt:lpstr>Questions to consider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LAOCRC: the DOW</dc:title>
  <dc:creator>Nick</dc:creator>
  <cp:lastModifiedBy>Nick</cp:lastModifiedBy>
  <cp:revision>3</cp:revision>
  <dcterms:created xsi:type="dcterms:W3CDTF">2016-03-03T14:47:20Z</dcterms:created>
  <dcterms:modified xsi:type="dcterms:W3CDTF">2016-03-17T14:14:29Z</dcterms:modified>
</cp:coreProperties>
</file>